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6" r:id="rId4"/>
    <p:sldId id="261" r:id="rId5"/>
    <p:sldId id="262" r:id="rId6"/>
    <p:sldId id="263" r:id="rId7"/>
    <p:sldId id="264" r:id="rId8"/>
    <p:sldId id="265" r:id="rId9"/>
    <p:sldId id="267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96" d="100"/>
          <a:sy n="96" d="100"/>
        </p:scale>
        <p:origin x="16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F27B-45EB-42FE-AECA-4727EDBB9242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B8F5-8B99-49EC-946E-149E19EAE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8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B8F5-8B99-49EC-946E-149E19EAEB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9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B8F5-8B99-49EC-946E-149E19EAEB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7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/>
              <a:t>powered</a:t>
            </a:r>
            <a:r>
              <a:rPr spc="-50"/>
              <a:t> </a:t>
            </a:r>
            <a:r>
              <a:rPr spc="-10"/>
              <a:t>by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/>
              <a:t>powered</a:t>
            </a:r>
            <a:r>
              <a:rPr spc="-50"/>
              <a:t> </a:t>
            </a:r>
            <a:r>
              <a:rPr spc="-10"/>
              <a:t>by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/>
              <a:t>powered</a:t>
            </a:r>
            <a:r>
              <a:rPr spc="-50"/>
              <a:t> </a:t>
            </a:r>
            <a:r>
              <a:rPr spc="-10"/>
              <a:t>by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/>
              <a:t>powered</a:t>
            </a:r>
            <a:r>
              <a:rPr spc="-50"/>
              <a:t> </a:t>
            </a:r>
            <a:r>
              <a:rPr spc="-10"/>
              <a:t>by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0"/>
            <a:ext cx="10691996" cy="712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919467"/>
            <a:ext cx="10692000" cy="264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/>
              <a:t>powered</a:t>
            </a:r>
            <a:r>
              <a:rPr spc="-50"/>
              <a:t> </a:t>
            </a:r>
            <a:r>
              <a:rPr spc="-10"/>
              <a:t>by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3060807"/>
            <a:ext cx="8020050" cy="8099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777872" y="7066022"/>
            <a:ext cx="512445" cy="107722"/>
          </a:xfrm>
        </p:spPr>
        <p:txBody>
          <a:bodyPr/>
          <a:lstStyle/>
          <a:p>
            <a:fld id="{6EDF53D4-19EB-4F65-A190-D6106AD0431B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52175" y="6983800"/>
            <a:ext cx="1405890" cy="23083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6241" y="6853942"/>
            <a:ext cx="201930" cy="646331"/>
          </a:xfrm>
        </p:spPr>
        <p:txBody>
          <a:bodyPr/>
          <a:lstStyle/>
          <a:p>
            <a:fld id="{35BB8928-4A71-401F-AE13-04A0266E9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7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754" y="195253"/>
            <a:ext cx="9391891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52175" y="6983800"/>
            <a:ext cx="140589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pc="-70" dirty="0"/>
              <a:t>Y</a:t>
            </a:r>
            <a:r>
              <a:rPr spc="5" dirty="0"/>
              <a:t>ell</a:t>
            </a:r>
            <a:r>
              <a:rPr spc="-20" dirty="0"/>
              <a:t>o</a:t>
            </a:r>
            <a:r>
              <a:rPr spc="10" dirty="0"/>
              <a:t>wRoc</a:t>
            </a:r>
            <a:r>
              <a:rPr spc="-20" dirty="0"/>
              <a:t>k</a:t>
            </a:r>
            <a:r>
              <a:rPr spc="10" dirty="0"/>
              <a:t>ets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7872" y="7066022"/>
            <a:ext cx="512445" cy="14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/>
              <a:t>powered</a:t>
            </a:r>
            <a:r>
              <a:rPr spc="-50"/>
              <a:t> </a:t>
            </a:r>
            <a:r>
              <a:rPr spc="-10"/>
              <a:t>by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6241" y="6853942"/>
            <a:ext cx="201930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85" dirty="0"/>
              <a:t>‹#›</a:t>
            </a:fld>
            <a:endParaRPr spc="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Общие</a:t>
            </a:r>
            <a:r>
              <a:rPr lang="ru-RU" sz="3000" spc="-61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 </a:t>
            </a: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моменты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358" y="1427070"/>
            <a:ext cx="9364684" cy="2321759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b="0" dirty="0">
                <a:latin typeface="RussianRail G Pro Extended" panose="020B0506040000020004" pitchFamily="34" charset="-52"/>
              </a:rPr>
              <a:t>Не больше 5 (7) слайдов 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Все в одном стиле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Шрифт не менее 20 </a:t>
            </a:r>
            <a:r>
              <a:rPr lang="ru-RU" sz="3000" b="0" dirty="0" err="1">
                <a:latin typeface="RussianRail G Pro Extended" panose="020B0506040000020004" pitchFamily="34" charset="-52"/>
              </a:rPr>
              <a:t>пт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>
                <a:latin typeface="RussianRail G Pro Extended" panose="020B0506040000020004" pitchFamily="34" charset="-52"/>
              </a:rPr>
              <a:t>Меньше текста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  <a:cs typeface="Arial"/>
              </a:rPr>
              <a:t>PDF</a:t>
            </a:r>
            <a:endParaRPr lang="ru-RU" sz="3000" b="0" dirty="0">
              <a:latin typeface="RussianRail G Pro Extended" panose="020B05060400000200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5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Структура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664358" y="1427070"/>
            <a:ext cx="9364684" cy="3245089"/>
          </a:xfrm>
          <a:prstGeom prst="rect">
            <a:avLst/>
          </a:prstGeom>
        </p:spPr>
        <p:txBody>
          <a:bodyPr vert="horz" wrap="square" lIns="0" tIns="13305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</a:rPr>
              <a:t>НАЧАЛО</a:t>
            </a:r>
            <a:br>
              <a:rPr lang="en-US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Проблема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Решение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Конкуренты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Команда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b="0" dirty="0">
                <a:latin typeface="RussianRail G Pro Extended" panose="020B0506040000020004" pitchFamily="34" charset="-52"/>
              </a:rPr>
              <a:t>Как вы видите взаимодействие с РЖД</a:t>
            </a:r>
            <a:br>
              <a:rPr lang="ru-RU" sz="3000" b="0" dirty="0">
                <a:latin typeface="RussianRail G Pro Extended" panose="020B0506040000020004" pitchFamily="34" charset="-52"/>
              </a:rPr>
            </a:br>
            <a:r>
              <a:rPr lang="ru-RU" sz="3000" dirty="0">
                <a:latin typeface="RussianRail G Pro Extended" panose="020B0506040000020004" pitchFamily="34" charset="-52"/>
              </a:rPr>
              <a:t>КОНЕЦ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643227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  <a:p>
            <a:pPr marL="14006" algn="ctr">
              <a:spcBef>
                <a:spcPts val="116"/>
              </a:spcBef>
            </a:pPr>
            <a:endParaRPr lang="ru-RU" sz="2000" b="1" dirty="0">
              <a:solidFill>
                <a:schemeClr val="bg1"/>
              </a:solidFill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900" y="2867025"/>
            <a:ext cx="9089390" cy="461665"/>
          </a:xfrm>
        </p:spPr>
        <p:txBody>
          <a:bodyPr/>
          <a:lstStyle/>
          <a:p>
            <a:r>
              <a:rPr lang="ru-RU" sz="3000" dirty="0">
                <a:latin typeface="RussianRail G Pro Extended" panose="020B0506040000020004" pitchFamily="34" charset="-52"/>
              </a:rPr>
              <a:t>Название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3" r="9861"/>
          <a:stretch/>
        </p:blipFill>
        <p:spPr>
          <a:xfrm>
            <a:off x="12700" y="5915025"/>
            <a:ext cx="10668000" cy="1219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1900" y="3404890"/>
            <a:ext cx="908939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3000" b="0" kern="0" dirty="0">
                <a:latin typeface="RussianRail G Pro Extended" panose="020B0506040000020004" pitchFamily="34" charset="-52"/>
              </a:rPr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6910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65100" y="0"/>
            <a:ext cx="10528300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r>
              <a:rPr lang="ru-RU" altLang="ru-RU" sz="3000" dirty="0">
                <a:latin typeface="RussianRail G Pro" panose="02000503040000020004" pitchFamily="50" charset="-52"/>
                <a:ea typeface="Arial" panose="020B0604020202020204" pitchFamily="34" charset="0"/>
                <a:cs typeface="DINPro-Black" pitchFamily="50" charset="0"/>
              </a:rPr>
              <a:t>Актуальность продукта и обозначение проблемы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3"/>
          <p:cNvSpPr txBox="1">
            <a:spLocks/>
          </p:cNvSpPr>
          <p:nvPr/>
        </p:nvSpPr>
        <p:spPr>
          <a:xfrm>
            <a:off x="1328716" y="6834287"/>
            <a:ext cx="9364684" cy="321211"/>
          </a:xfrm>
          <a:prstGeom prst="rect">
            <a:avLst/>
          </a:prstGeom>
        </p:spPr>
        <p:txBody>
          <a:bodyPr vert="horz" wrap="square" lIns="0" tIns="13305" rIns="0" bIns="0" rtlCol="0" anchor="b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4006" algn="l">
              <a:spcBef>
                <a:spcPts val="116"/>
              </a:spcBef>
            </a:pPr>
            <a:endParaRPr lang="ru-RU" sz="2000" b="0" kern="0" dirty="0">
              <a:latin typeface="RussianRail G Pro Extended" panose="020B0506040000020004" pitchFamily="34" charset="-52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393700" y="1190625"/>
            <a:ext cx="9364684" cy="4412075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Кратко опишите в чем состоит проблема, которую вы решаете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Сделайте это очевидным! Объясняйте простым языком, если есть возможность опишите на каком-то конкретном наиболее типичном примере (можно рассказать историю о проблеме которую решает продукт)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У кого есть проблема, которую будет решать ваш продукт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Расскажите как вы узнали что эта проблема реальна? И что потенциальные покупатели ищут ее решения или пытаются решить ее </a:t>
            </a:r>
            <a:r>
              <a:rPr lang="ru-RU" sz="2000" b="0" kern="0">
                <a:latin typeface="RussianRail G Pro Extended" panose="020B0506040000020004" pitchFamily="34" charset="-52"/>
              </a:rPr>
              <a:t>своими силами</a:t>
            </a: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Сфокусируйтесь на наиболее острых проблемах, которые будет решать Ваш продукт/ технология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039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Решение проблемы</a:t>
            </a:r>
            <a:endParaRPr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>
            <a:spLocks/>
          </p:cNvSpPr>
          <p:nvPr/>
        </p:nvSpPr>
        <p:spPr>
          <a:xfrm>
            <a:off x="393700" y="1130706"/>
            <a:ext cx="9364684" cy="2834720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Опишите что представляет из себя ваш продукт / решение (простым и понятным языком)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Почему ваш продукт решает проблему лучше, отлично от всех остальных?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В чем уникальность и преимущество вашего продукта/ решения? Чем он отличается от существующих на рынке продуктов/ решений?</a:t>
            </a:r>
          </a:p>
        </p:txBody>
      </p:sp>
      <p:sp>
        <p:nvSpPr>
          <p:cNvPr id="12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407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Конкуренты</a:t>
            </a:r>
            <a:endParaRPr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>
            <a:spLocks/>
          </p:cNvSpPr>
          <p:nvPr/>
        </p:nvSpPr>
        <p:spPr>
          <a:xfrm>
            <a:off x="393700" y="1130706"/>
            <a:ext cx="9364684" cy="3758050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Покажите чем ваш продукт/ решение отличается от конкурентов или аналогов, тех способов как эта проблема решается клиентами сейчас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Перечислите основных конкурентов и ближайших аналогов вашего продукта (имейте в виду что скорее всего клиенты уже как то решают эту проблему сейчас)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Составьте сравнительную таблицу вашего продукт относительно конкурентов или аналогов (цена, функциональность, постарайтесь сделать фокус на ваших преимуществах)</a:t>
            </a:r>
          </a:p>
        </p:txBody>
      </p:sp>
      <p:sp>
        <p:nvSpPr>
          <p:cNvPr id="12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9234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65100" y="0"/>
            <a:ext cx="4232395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Команда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/>
          </p:cNvSpPr>
          <p:nvPr/>
        </p:nvSpPr>
        <p:spPr>
          <a:xfrm>
            <a:off x="393700" y="1130706"/>
            <a:ext cx="10058400" cy="1885742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Перечислите членов Вашей команды и вставьте их фото</a:t>
            </a: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l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Покажите что Ваша команда в состоянии добиваться результата, что у вас есть необходимые компетенции или вы понимаете где вы их найдете (новые партнеры в команду, договоренности с кем-то, менторы проекта и т.д.)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246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165100" y="0"/>
            <a:ext cx="10972800" cy="476514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>
              <a:spcBef>
                <a:spcPts val="116"/>
              </a:spcBef>
            </a:pPr>
            <a:r>
              <a:rPr lang="ru-RU" sz="3000" dirty="0">
                <a:latin typeface="RussianRail G Pro Extended" panose="020B0506040000020004" pitchFamily="34" charset="-52"/>
                <a:cs typeface="Arial" panose="020B0604020202020204" pitchFamily="34" charset="0"/>
              </a:rPr>
              <a:t>Как вы видите взаимодействие с РЖД</a:t>
            </a:r>
            <a:endParaRPr sz="3000" dirty="0">
              <a:latin typeface="RussianRail G Pro Extended" panose="020B0506040000020004" pitchFamily="34" charset="-52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/>
          </p:cNvSpPr>
          <p:nvPr/>
        </p:nvSpPr>
        <p:spPr>
          <a:xfrm>
            <a:off x="393700" y="1130706"/>
            <a:ext cx="10299700" cy="1924214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Опишите как ваше решение будет полезно для РЖД</a:t>
            </a: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Какие плюсы от взаимодействия с вашим продуктом будут</a:t>
            </a: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ru-RU" sz="2000" b="0" kern="0" dirty="0">
                <a:latin typeface="RussianRail G Pro Extended" panose="020B0506040000020004" pitchFamily="34" charset="-52"/>
              </a:rPr>
              <a:t>Какой экономический эффект от внедрения </a:t>
            </a:r>
          </a:p>
          <a:p>
            <a:pPr marL="14006" algn="just">
              <a:spcBef>
                <a:spcPts val="116"/>
              </a:spcBef>
            </a:pPr>
            <a:r>
              <a:rPr lang="ru-RU" sz="2000" b="0" kern="0" dirty="0">
                <a:latin typeface="RussianRail G Pro Extended" panose="020B0506040000020004" pitchFamily="34" charset="-52"/>
              </a:rPr>
              <a:t>     вашего продукта на РЖД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298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5625"/>
            <a:ext cx="10693400" cy="37354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525685"/>
            <a:ext cx="10693400" cy="66350"/>
          </a:xfrm>
          <a:prstGeom prst="line">
            <a:avLst/>
          </a:prstGeom>
          <a:ln w="38100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>
            <a:spLocks/>
          </p:cNvSpPr>
          <p:nvPr/>
        </p:nvSpPr>
        <p:spPr>
          <a:xfrm>
            <a:off x="546100" y="1571625"/>
            <a:ext cx="10147300" cy="3180969"/>
          </a:xfrm>
          <a:prstGeom prst="rect">
            <a:avLst/>
          </a:prstGeom>
        </p:spPr>
        <p:txBody>
          <a:bodyPr vert="horz" wrap="square" lIns="0" tIns="13305" rIns="0" bIns="0" rtlCol="0" anchor="t">
            <a:spAutoFit/>
          </a:bodyPr>
          <a:lstStyle>
            <a:lvl1pPr algn="ctr">
              <a:defRPr sz="5263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356906" indent="-342900" algn="just"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ru-RU" sz="2000" b="0" kern="0" dirty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800" b="0" kern="0" dirty="0">
                <a:latin typeface="RussianRail G Pro Extended" panose="020B0506040000020004" pitchFamily="34" charset="-52"/>
              </a:rPr>
              <a:t>Название проекта</a:t>
            </a:r>
          </a:p>
          <a:p>
            <a:pPr marL="14006" algn="just">
              <a:spcBef>
                <a:spcPts val="116"/>
              </a:spcBef>
            </a:pPr>
            <a:endParaRPr lang="ru-RU" sz="2800" b="0" kern="0" dirty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800" b="0" kern="0" dirty="0">
                <a:latin typeface="RussianRail G Pro Extended" panose="020B0506040000020004" pitchFamily="34" charset="-52"/>
              </a:rPr>
              <a:t>Имя Фамилия </a:t>
            </a:r>
          </a:p>
          <a:p>
            <a:pPr marL="14006" algn="just">
              <a:spcBef>
                <a:spcPts val="116"/>
              </a:spcBef>
            </a:pPr>
            <a:endParaRPr lang="ru-RU" sz="2800" b="0" kern="0" dirty="0">
              <a:latin typeface="RussianRail G Pro Extended" panose="020B0506040000020004" pitchFamily="34" charset="-52"/>
            </a:endParaRPr>
          </a:p>
          <a:p>
            <a:pPr marL="14006" algn="just">
              <a:spcBef>
                <a:spcPts val="116"/>
              </a:spcBef>
            </a:pPr>
            <a:r>
              <a:rPr lang="ru-RU" sz="2800" b="0" kern="0" dirty="0">
                <a:latin typeface="RussianRail G Pro Extended" panose="020B0506040000020004" pitchFamily="34" charset="-52"/>
              </a:rPr>
              <a:t>Контакты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8353305" y="6931084"/>
            <a:ext cx="727195" cy="322626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4006" algn="ctr">
              <a:spcBef>
                <a:spcPts val="116"/>
              </a:spcBef>
            </a:pPr>
            <a:r>
              <a:rPr lang="ru-RU" sz="2000" b="1" dirty="0">
                <a:solidFill>
                  <a:schemeClr val="bg1"/>
                </a:solidFill>
                <a:latin typeface="RussianRail G Pro Extended" panose="020B0506040000020004" pitchFamily="34" charset="-52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682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345</Words>
  <Application>Microsoft Macintosh PowerPoint</Application>
  <PresentationFormat>Произвольный</PresentationFormat>
  <Paragraphs>54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RussianRail G Pro</vt:lpstr>
      <vt:lpstr>RussianRail G Pro Extended</vt:lpstr>
      <vt:lpstr>Tahoma</vt:lpstr>
      <vt:lpstr>Office Theme</vt:lpstr>
      <vt:lpstr>Не больше 5 (7) слайдов  Все в одном стиле Шрифт не менее 20 пт Меньше текста PDF</vt:lpstr>
      <vt:lpstr>НАЧАЛО Проблема Решение Конкуренты Команда Как вы видите взаимодействие с РЖД КОНЕЦ</vt:lpstr>
      <vt:lpstr>Название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rzd.cdr</dc:title>
  <dc:creator>Ильдар Даянов</dc:creator>
  <cp:lastModifiedBy>Microsoft Office User</cp:lastModifiedBy>
  <cp:revision>10</cp:revision>
  <dcterms:created xsi:type="dcterms:W3CDTF">2019-11-10T09:48:46Z</dcterms:created>
  <dcterms:modified xsi:type="dcterms:W3CDTF">2021-10-14T09:44:42Z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2018-08-16T00:00:00Z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2019-11-10T00:00:00Z</vt:filetime>
  </property>
</Properties>
</file>